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89032"/>
            <a:ext cx="11485848" cy="2308324"/>
          </a:xfrm>
        </p:spPr>
        <p:txBody>
          <a:bodyPr/>
          <a:lstStyle/>
          <a:p>
            <a:pPr algn="dist"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介绍了科学家们在土星周围新发现的</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128</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颗卫星</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这使得土星的卫星总数达到</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274</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颗</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成为拥有最多卫星的行星。这些新发现的卫星较小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且轨道独特。文章还解释了土星拥有众多卫星的原因</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以及科学家对未来的卫星发现</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看法</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960885"/>
            <a:ext cx="1917070" cy="468115"/>
          </a:xfrm>
          <a:prstGeom prst="rect">
            <a:avLst/>
          </a:prstGeom>
        </p:spPr>
      </p:pic>
      <p:pic>
        <p:nvPicPr>
          <p:cNvPr id="4" name="图片 3"/>
          <p:cNvPicPr>
            <a:picLocks noChangeAspect="1"/>
          </p:cNvPicPr>
          <p:nvPr/>
        </p:nvPicPr>
        <p:blipFill>
          <a:blip r:embed="rId2"/>
          <a:stretch>
            <a:fillRect/>
          </a:stretch>
        </p:blipFill>
        <p:spPr>
          <a:xfrm>
            <a:off x="740863" y="1268760"/>
            <a:ext cx="10708684" cy="144910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4906"/>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Saturn is famous for the beautiful rings around 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getting attention for being even more amazing. Scientists have discovered 128 new moons around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Saturn, bringing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planet’s total to 274. A moon is any naturally formed object that moves around a planet. Moons come in different shapes and sizes.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discovered the moons with a powerful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telescope, 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used to study stars and planets in great detail. Scientists took many photos of areas in space and piled them on top of each other to make the moons appear bright enough to discover.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Saturn’s new moons are small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objects,just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or two miles wide—quite different to Earth’s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Moon,which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159-mile-wide ball. These space rocks are in unusual orbits too. They go around Saturn in the opposite direction to its own movement. At between 6.5 million and 18 million miles away from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ringed</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planet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newly discovered moons are also further away than Saturn’s biggest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moon, Titan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Saturn have so many moons while earth only has 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scientists,several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billion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giant planet’s gravity attracted some rocks and ice. Over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some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crashed against each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 breaking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smaller pieces or coming together to create many small moons.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2840"/>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moons were first discovered in 2023 by a team of scientists led by Edward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Ashton,and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recently confirmed by the International Astronomical Union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Saturn now is the planet with the most moons—Jupiter is not far behind with 95.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Ashton believes this might be the limit for moon discovery. “I don’t think Jupiter will ever catch up,” he said. “With present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think we can do better than what has already been done,” he added.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8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we know about the new discovery?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Newly found moons look the same.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Scientists found new moons by accident.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Saturn’s rings attract many scientists.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128 new moons were found around Saturn.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424808"/>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
        <p:nvSpPr>
          <p:cNvPr id="4" name="内容占位符 1"/>
          <p:cNvSpPr txBox="1"/>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“Scientists have discovered 128 new moons around Saturn”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可知，科学家们在土星周围发现了</a:t>
            </a:r>
            <a:r>
              <a:rPr lang="en-US" altLang="zh-CN" b="1" smtClean="0">
                <a:solidFill>
                  <a:srgbClr val="FF0000"/>
                </a:solidFill>
                <a:latin typeface="Times New Roman" panose="02020603050405020304" pitchFamily="18" charset="0"/>
                <a:ea typeface="宋体" panose="02010600030101010101" pitchFamily="2" charset="-122"/>
              </a:rPr>
              <a:t>128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颗新的卫星。故选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4230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短语理解题。根据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between 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million and 18 million miles away from the ringed planet,the newly discovered moons are also further away than Saturn’s biggest moon,Titan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可知，这些新发现的卫星距离土星</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650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万英里，也比土星最大的卫星泰坦更遥远，所以此处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ringed planet”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指的是土星。故选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22301"/>
            <a:ext cx="11485848" cy="2306955"/>
          </a:xfrm>
        </p:spPr>
        <p:txBody>
          <a:bodyPr/>
          <a:lstStyle/>
          <a:p>
            <a:pPr hangingPunct="0">
              <a:spcAft>
                <a:spcPts val="0"/>
              </a:spcAft>
              <a:tabLst>
                <a:tab pos="4306570" algn="l"/>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ringed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refer to?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Earth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Saturn.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Moon.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Titan.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349297"/>
            <a:ext cx="3039841" cy="433263"/>
          </a:xfrm>
          <a:prstGeom prst="rect">
            <a:avLst/>
          </a:prstGeom>
        </p:spPr>
      </p:pic>
      <p:sp>
        <p:nvSpPr>
          <p:cNvPr id="4" name="文本框 3"/>
          <p:cNvSpPr txBox="1"/>
          <p:nvPr/>
        </p:nvSpPr>
        <p:spPr>
          <a:xfrm>
            <a:off x="871503" y="1348989"/>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86900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“the giant planet’s gravity attracted some rocks and ice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Over time,some of them crashed against each other,breaking into smaller pieces or coming together to create many small moons”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可知，土星的引力吸引了许多岩石和冰块，随着时间的推移，这些物体相互碰撞，破碎成更小的碎片，或者聚集在一起形成了许多小卫星。故选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94241"/>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led to the large number of Saturn’s moons?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size of the planet.	B. The weights of the moons.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orbit of the planet.	D. The crashes of the moons.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320929"/>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78304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rPr>
              <a:t>“With present technology,I don’t think we can do better than what has already been done”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可知，阿什顿博士认为，以目前的技术水平，他们已经做到了极致，不太可能再有新的发现。由此可推知，他对团队的卫星发现感到满意。故选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006277"/>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Ashton’s words in the last paragraph?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Jupiter will soon catch up with Saturn.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Saturn’s new moons might support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IAU presented a medal to his team.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is satisfied with their moon discovery.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132965"/>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3369</Words>
  <Application>WPS 演示</Application>
  <PresentationFormat>自定义</PresentationFormat>
  <Paragraphs>51</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464</cp:revision>
  <dcterms:created xsi:type="dcterms:W3CDTF">2020-11-06T05:24:00Z</dcterms:created>
  <dcterms:modified xsi:type="dcterms:W3CDTF">2025-09-18T05:34:06Z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